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28707-0CAA-B5F7-F255-060B92572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3A0939-D43F-A06B-E936-DCB19E333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873A2-609E-A952-3D0F-405CC006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3948E-DB55-F493-2A53-5B77090D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3B0B4-EBF3-B756-9B61-CD9F71032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5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F116-0251-F423-6BE1-8D771C9F5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9C7B9B-575E-AA81-15FA-B7F6ECA85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D34A2-DE1D-EF6F-9798-98070760D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C0511-D1EA-4ECF-DA3B-EF1665D9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E3EC9-B7C5-E16F-118C-B8AF02475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0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7BCE10-E712-0598-3520-3CB76AE561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9D3DA8-2778-08C7-2F20-143EDFA9F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2BB53-3333-6DE5-EDF3-1B96DDA89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4E675-D97A-709B-8F68-C349871B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C192C-C8C3-ED85-AE7D-12C7D6F4B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0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B36EF-5CC8-BEA0-D00F-EC6AFD88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BA685-D4FA-85BF-FB69-7937FE2B2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FB25-C71E-6875-D5A7-BBC0DFFF1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E96F-54F6-0723-EE2B-CE2D07F69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8E3EB-28E1-5B0B-FC01-6FC4C852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9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314A8-2A1F-D752-3076-6FA30DD53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8544A-DD51-CEFB-E8F3-9EA0D7AB5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4039-C6F0-CD88-760F-FC069C0C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5CCFE-1E5E-FD75-A213-8ABDA13A0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D143E-3E13-6A27-7FA5-EACB164A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8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F889D-3B66-F9F0-9403-D948F071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FF018-C68D-E20D-30A9-75AA95E816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B6F6E-8465-B338-B8F7-56DA8F494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73314-A6AE-48C8-96FF-5C94A5EB8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57558-D402-F11C-8D47-C1EE678F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C43B6-B893-4075-7E91-D8BBEF07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EDB8D-5CA1-625D-AF69-CCE9AC597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C386F-3A16-BC33-3B0E-9ABE541A2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DEDEB0-6241-AB5E-F918-EF0159ED2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7B2985-396C-B667-1F47-94A7A185F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91AF4-1458-DA39-7BCE-721FD9E83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944C4B-79F5-C1C2-20EE-D4EC2197D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CD308-BD3F-445E-A947-EB844EB7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812913-3482-38A9-E986-9A52E99E4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4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582C2-51E7-3EA4-8C8F-1F968C94F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2ECBB8-FFC6-A4A7-4EE2-04248D94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C3143C-98F4-529E-A774-36AD939CB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38B46-87A6-5507-508F-B31CF659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8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0AFE0C-DFA0-9947-6562-3117AECA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202834-AAFA-0BEB-1A0D-1BE6FC59A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48FE4-F64F-F729-E599-FB01F632F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0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0D525-E52C-24F7-A5A0-A6B03B000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83E0D-A06A-5F03-0031-A33176D50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A9198-D014-58CF-A855-6B0F08C4C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16477C-CACE-E512-7A63-3710F175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893EB-F7A9-4E92-79EF-600FEBB7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BA54D-884A-669D-ADDD-88905CED9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8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6ABC-E190-C847-BC8D-C9CE0552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3B11DB-19FB-CEC7-D00F-A4B2FF826C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7F8B8-37FC-792D-988D-8BAEE51CD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5D5A2-A5DD-A2C6-9875-4390BA90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27D7D-7E96-FDCF-CED1-2CC13DC9D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5AA4D-1BA0-8AD6-8724-D21C43ABB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0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1AF2E-76C5-954A-3ABC-D87A538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3B137-2C4A-FF8D-9BA9-836C90DE3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67591-7065-6F5B-483F-1CB32FF6F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8BB2F-52F0-4978-B0FB-3C7AF19DDF49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A99B7-49C0-54D5-33F3-F8E68EC11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90E57-9C8A-02B6-AAD7-1E2ADCAA4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27968-A167-44D8-9F06-C9AC7F11C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0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E6E5F-B20B-0C95-FD63-EAD44DBD18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475D24-21B9-D972-7EC5-BCFF9B37B0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5BCC6A-76AA-6425-C5CE-CDC65BD56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5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6D888-B7CC-DE5C-6C9A-7791209AD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BD783-10BA-79D4-E974-07DC4899B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8DBFB0-D07B-4949-30EB-1CFA46C80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C351-EEBC-92FE-6B6E-B1D619FC6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994F3-7F71-B931-43E3-863835B63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CE245D-86DE-E27B-FCE6-487EA3EF4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216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32E2A-2101-CC76-95C5-24E9AC02B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DEDE8-323C-6EC2-3A46-B6FE06E83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5E6ACB-04A8-6DF9-3F85-2010093BE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4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8274B8F1AE64297166688FCE25C58" ma:contentTypeVersion="18" ma:contentTypeDescription="Create a new document." ma:contentTypeScope="" ma:versionID="23fe2b9563ce56f959989c204faa3b76">
  <xsd:schema xmlns:xsd="http://www.w3.org/2001/XMLSchema" xmlns:xs="http://www.w3.org/2001/XMLSchema" xmlns:p="http://schemas.microsoft.com/office/2006/metadata/properties" xmlns:ns2="8049e40d-8f28-4b76-8979-49e86a33feb0" xmlns:ns3="5e7278d0-8255-4988-a6c4-f5fa1e266e87" targetNamespace="http://schemas.microsoft.com/office/2006/metadata/properties" ma:root="true" ma:fieldsID="0868a1e9cc29ff9763da9b51efa68d5a" ns2:_="" ns3:_="">
    <xsd:import namespace="8049e40d-8f28-4b76-8979-49e86a33feb0"/>
    <xsd:import namespace="5e7278d0-8255-4988-a6c4-f5fa1e266e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9e40d-8f28-4b76-8979-49e86a33fe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6bae67b-2262-4446-9d1a-4332d2c219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7278d0-8255-4988-a6c4-f5fa1e266e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3731451-fc85-42ca-b173-f1fc5b3537e9}" ma:internalName="TaxCatchAll" ma:showField="CatchAllData" ma:web="5e7278d0-8255-4988-a6c4-f5fa1e266e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EF5D90-0197-42C3-90FF-C0E27ADEF2AA}"/>
</file>

<file path=customXml/itemProps2.xml><?xml version="1.0" encoding="utf-8"?>
<ds:datastoreItem xmlns:ds="http://schemas.openxmlformats.org/officeDocument/2006/customXml" ds:itemID="{F5F20EDF-5040-4F05-AB0C-08DA9A3BAA24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Frisz, Kurt</dc:creator>
  <cp:lastModifiedBy>Frisz, Kurt</cp:lastModifiedBy>
  <cp:revision>1</cp:revision>
  <dcterms:created xsi:type="dcterms:W3CDTF">2024-09-17T18:04:03Z</dcterms:created>
  <dcterms:modified xsi:type="dcterms:W3CDTF">2024-09-17T18:17:14Z</dcterms:modified>
</cp:coreProperties>
</file>